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</p:sldIdLst>
  <p:sldSz cx="6480175" cy="14398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E45"/>
    <a:srgbClr val="599942"/>
    <a:srgbClr val="1D2838"/>
    <a:srgbClr val="1E2A3B"/>
    <a:srgbClr val="69A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E18CEC-695E-422C-BB64-5752F6FF5CEE}" v="2" dt="2022-07-21T16:20:59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2130"/>
  </p:normalViewPr>
  <p:slideViewPr>
    <p:cSldViewPr snapToGrid="0" snapToObjects="1">
      <p:cViewPr varScale="1">
        <p:scale>
          <a:sx n="226" d="100"/>
          <a:sy n="226" d="100"/>
        </p:scale>
        <p:origin x="20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22" y="235644"/>
            <a:ext cx="4860131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756262"/>
            <a:ext cx="4860131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0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2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76660"/>
            <a:ext cx="1397288" cy="12202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76660"/>
            <a:ext cx="4110861" cy="12202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7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3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358966"/>
            <a:ext cx="5589151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963575"/>
            <a:ext cx="5589151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6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383297"/>
            <a:ext cx="2754074" cy="91358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383297"/>
            <a:ext cx="2754074" cy="91358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76659"/>
            <a:ext cx="5589151" cy="27830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6" y="352967"/>
            <a:ext cx="274141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6" y="525950"/>
            <a:ext cx="2741418" cy="7735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352967"/>
            <a:ext cx="275491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525950"/>
            <a:ext cx="2754918" cy="7735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3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8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7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95991"/>
            <a:ext cx="2090025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207314"/>
            <a:ext cx="3280589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431959"/>
            <a:ext cx="2090025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1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95991"/>
            <a:ext cx="2090025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207314"/>
            <a:ext cx="3280589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431959"/>
            <a:ext cx="2090025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1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76659"/>
            <a:ext cx="5589151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383297"/>
            <a:ext cx="5589151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1334540"/>
            <a:ext cx="145803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361BB-55CF-5C4A-AAA2-F83C427B6C1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1334540"/>
            <a:ext cx="218705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1334540"/>
            <a:ext cx="1458039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 t="2578" b="2578"/>
          <a:stretch/>
        </p:blipFill>
        <p:spPr>
          <a:xfrm>
            <a:off x="0" y="3388"/>
            <a:ext cx="6480174" cy="14364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5424" y="116603"/>
            <a:ext cx="322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E2A3B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JUANITO PÉREZ</a:t>
            </a:r>
            <a:endParaRPr lang="en-US" sz="2000" b="1" dirty="0">
              <a:solidFill>
                <a:srgbClr val="1E2A3B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623" y="368960"/>
            <a:ext cx="3412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4CAE45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SECRETARÍA 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424" y="611803"/>
            <a:ext cx="2044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1D2838"/>
                </a:solidFill>
                <a:latin typeface="Arial Rounded MT Bold" panose="020F0704030504030204" pitchFamily="34" charset="0"/>
                <a:ea typeface="Arial Rounded MT Bold" charset="0"/>
                <a:cs typeface="Arial Rounded MT Bold" charset="0"/>
              </a:rPr>
              <a:t>Dirección</a:t>
            </a:r>
          </a:p>
          <a:p>
            <a:r>
              <a:rPr lang="es-ES" sz="1200" dirty="0">
                <a:solidFill>
                  <a:srgbClr val="1D2838"/>
                </a:solidFill>
                <a:latin typeface="Arial Rounded MT Bold" panose="020F0704030504030204" pitchFamily="34" charset="0"/>
                <a:ea typeface="Arial Rounded MT Bold" charset="0"/>
                <a:cs typeface="Arial Rounded MT Bold" charset="0"/>
              </a:rPr>
              <a:t>Teléfono</a:t>
            </a:r>
          </a:p>
          <a:p>
            <a:r>
              <a:rPr lang="es-ES" sz="1200" dirty="0">
                <a:solidFill>
                  <a:srgbClr val="1D2838"/>
                </a:solidFill>
                <a:latin typeface="Arial Rounded MT Bold" panose="020F0704030504030204" pitchFamily="34" charset="0"/>
                <a:ea typeface="Arial Rounded MT Bold" charset="0"/>
                <a:cs typeface="Arial Rounded MT Bold" charset="0"/>
              </a:rPr>
              <a:t>Barranquilla - Colombia</a:t>
            </a:r>
            <a:endParaRPr lang="en-US" sz="900" dirty="0">
              <a:solidFill>
                <a:srgbClr val="1D2838"/>
              </a:solidFill>
              <a:latin typeface="Arial Rounded MT Bold" panose="020F0704030504030204" pitchFamily="34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8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9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BAQSIS002443</cp:lastModifiedBy>
  <cp:revision>38</cp:revision>
  <dcterms:created xsi:type="dcterms:W3CDTF">2020-02-10T14:24:07Z</dcterms:created>
  <dcterms:modified xsi:type="dcterms:W3CDTF">2022-09-13T18:02:56Z</dcterms:modified>
</cp:coreProperties>
</file>