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6B44B7-402A-6649-8C29-1D18AB74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087A59-FDC2-0841-944F-EAF99AE6A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A9E81F-0705-0747-99ED-9DE9C06CE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14-D134-394F-A90E-F4ED07308C5A}" type="datetimeFigureOut">
              <a:rPr lang="es-CO" smtClean="0"/>
              <a:t>11/05/2021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1BD082-2C2C-1C43-BDAC-659882EB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D27F5A-C6A9-9C42-A8E9-8D7D7014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3C1-FDCF-DE49-997E-8486486250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92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2E5FB5-B38F-5B49-A0D1-05E6CE1D8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90E6E9-4BFA-664C-88D2-C4D3EE401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166560-ABA8-7840-BDB3-EEADBB081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14-D134-394F-A90E-F4ED07308C5A}" type="datetimeFigureOut">
              <a:rPr lang="es-CO" smtClean="0"/>
              <a:t>11/05/2021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AE19D6-2A68-8944-90A7-77F7B27F6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BB6F8D-7374-2A4F-82D4-C2E6B7B1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3C1-FDCF-DE49-997E-8486486250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786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D1247B2-830B-C149-922C-E4FAB429D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EDC4D5-5DEE-CF41-9A04-8A259D6C6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DB522B-F1DE-AA4E-A648-543F94891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14-D134-394F-A90E-F4ED07308C5A}" type="datetimeFigureOut">
              <a:rPr lang="es-CO" smtClean="0"/>
              <a:t>11/05/2021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733E00-F950-8C43-AB4F-9C795E753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138934-D865-9940-8B92-75EDBA99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3C1-FDCF-DE49-997E-8486486250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806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5CAF3C-6DAA-F847-898B-71215ECEF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811EF9-3E4B-A04B-A635-3D66FE77A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D75C2E-A23C-9E4C-8D85-9265C4D6D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14-D134-394F-A90E-F4ED07308C5A}" type="datetimeFigureOut">
              <a:rPr lang="es-CO" smtClean="0"/>
              <a:t>11/05/2021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16B048-6895-7B4F-ACAD-6B999CB5E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66BD5A-BC18-494B-8376-AF357224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3C1-FDCF-DE49-997E-8486486250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7780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CC727D-63BA-0741-BCCC-7BA64CBCA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DCE408-41F3-404B-BBD3-494D1F428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AE598D-FC04-EA48-B292-5C6EABBDC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14-D134-394F-A90E-F4ED07308C5A}" type="datetimeFigureOut">
              <a:rPr lang="es-CO" smtClean="0"/>
              <a:t>11/05/2021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535B49-E5FD-BC40-A4A2-5E7F25F7E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9F29F7-B9C3-8E48-9E1A-E9A56583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3C1-FDCF-DE49-997E-8486486250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293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6271CC-7FAC-8544-A376-1D84BDBDF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F054EE-E49A-B845-BB5F-77DE6E0392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BE9CABC-2D03-F245-B01B-742D67F38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C3C8B4-CBE9-884E-A6A5-59563053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14-D134-394F-A90E-F4ED07308C5A}" type="datetimeFigureOut">
              <a:rPr lang="es-CO" smtClean="0"/>
              <a:t>11/05/2021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68D061-97C8-2943-905D-E28D6788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83EB03-EC7E-8448-B18C-315F27F47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3C1-FDCF-DE49-997E-8486486250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28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8D3902-7E6A-6B4E-AF1D-6D27A8445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23DE7E-987E-6345-B054-22A49558A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D0C9C1-E8C2-F14C-B2F1-54C0986C4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12A03FD-8071-0648-A3BF-01744D352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D4FB5AA-8CE8-9F43-AAD7-7CA026DA5F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1C99BB-0AEA-2F4E-B4B0-F78C19A4C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14-D134-394F-A90E-F4ED07308C5A}" type="datetimeFigureOut">
              <a:rPr lang="es-CO" smtClean="0"/>
              <a:t>11/05/2021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1D381E8-67D8-9B4D-A1BA-E9D54EF85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0F798E5-5BD5-5941-8151-F0C27A226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3C1-FDCF-DE49-997E-8486486250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455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E8FC19-8B19-4748-A9A2-100A7624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D50437F-4CB5-7843-A058-01192F58A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14-D134-394F-A90E-F4ED07308C5A}" type="datetimeFigureOut">
              <a:rPr lang="es-CO" smtClean="0"/>
              <a:t>11/05/2021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9BAF71-FD41-B648-B3F8-76CE7428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BD48F7-7CED-5F47-9ED9-786818285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3C1-FDCF-DE49-997E-8486486250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250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C3893F-3D01-404E-9690-0E6FD2334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14-D134-394F-A90E-F4ED07308C5A}" type="datetimeFigureOut">
              <a:rPr lang="es-CO" smtClean="0"/>
              <a:t>11/05/2021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2C78A45-855C-1D44-B78B-E59A004B7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42B0EE-D12F-2F44-9896-4C5F92759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3C1-FDCF-DE49-997E-8486486250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650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CE1AB-146D-6441-8505-4DAFD4320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85F659-5873-C54D-A167-1D0342443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3D68E0-1926-D64E-9B52-6E8F44321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EC7EB1-7689-1E43-9585-14B59F78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14-D134-394F-A90E-F4ED07308C5A}" type="datetimeFigureOut">
              <a:rPr lang="es-CO" smtClean="0"/>
              <a:t>11/05/2021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9E8BE4-1AA9-C34F-AAFA-6A1197935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D05F2B-260F-8A44-A89B-C3576DE7E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3C1-FDCF-DE49-997E-8486486250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060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AC717F-40AD-AB49-B586-505DFF6D0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8084BDC-C666-A243-9096-0295E029E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89BA53-F138-0247-99E5-FFFAFA30A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BF2B0D-DA5F-8248-851A-F66809433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14-D134-394F-A90E-F4ED07308C5A}" type="datetimeFigureOut">
              <a:rPr lang="es-CO" smtClean="0"/>
              <a:t>11/05/2021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7CFEA4-38AA-914D-A14B-83D5EA59C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749E0F-1A44-874D-9830-6D2D2E3E9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3C1-FDCF-DE49-997E-8486486250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510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0E20811-0BD4-F841-8932-6E26A775C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175390-095B-9E44-BD14-8BE27D79C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FCB9B-9D89-8740-88A8-F5F061F5C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B0514-D134-394F-A90E-F4ED07308C5A}" type="datetimeFigureOut">
              <a:rPr lang="es-CO" smtClean="0"/>
              <a:t>11/05/2021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583DE0-646B-8044-B1BF-B3EEA32873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056716-9AAD-704A-A7B1-23E46F7D6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2B3C1-FDCF-DE49-997E-8486486250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549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23FC1EC-EC70-AB41-9FFD-BF037D2DCF6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805"/>
            <a:ext cx="12192000" cy="685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01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FE589FF-E76B-EB47-B6C7-0E0E3A17CA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805"/>
            <a:ext cx="12192000" cy="685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48D22D9-C1E6-4643-8B2E-74BB0D89EF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805"/>
            <a:ext cx="12192000" cy="685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71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6569B23-C539-6A4C-8AFD-9A8BA4EBE3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805"/>
            <a:ext cx="12192000" cy="685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358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62DA251-BAB2-CB4B-934D-E9ED9FBCDD2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805"/>
            <a:ext cx="12192000" cy="685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369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4D30F98-6F70-E74D-AE9D-527552BBC2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805"/>
            <a:ext cx="12192000" cy="685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027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80968FF-5428-3B4F-BA43-20D22460968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805"/>
            <a:ext cx="12192000" cy="685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183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Panorámica</PresentationFormat>
  <Paragraphs>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Santiago Maiguel Rodriguez</cp:lastModifiedBy>
  <cp:revision>6</cp:revision>
  <dcterms:created xsi:type="dcterms:W3CDTF">2021-04-30T18:40:01Z</dcterms:created>
  <dcterms:modified xsi:type="dcterms:W3CDTF">2021-05-12T00:56:57Z</dcterms:modified>
</cp:coreProperties>
</file>